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DDE89-D9D8-4712-8ACE-CC6C6B3639E2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494B2-D51E-4B5B-9139-40674596F0B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494B2-D51E-4B5B-9139-40674596F0B9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494B2-D51E-4B5B-9139-40674596F0B9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494B2-D51E-4B5B-9139-40674596F0B9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494B2-D51E-4B5B-9139-40674596F0B9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86811-6842-40B6-8D68-616F1216843A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C5829-D91F-4D87-A99C-2DA2F84A32F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>
                <a:latin typeface="Baskerville Old Face" pitchFamily="18" charset="0"/>
              </a:rPr>
              <a:t>Jalâduddin</a:t>
            </a:r>
            <a:r>
              <a:rPr lang="fr-FR" sz="3600" dirty="0" smtClean="0">
                <a:latin typeface="Baskerville Old Face" pitchFamily="18" charset="0"/>
              </a:rPr>
              <a:t> Muhammad Akbar (r.1556-1605)</a:t>
            </a:r>
            <a:br>
              <a:rPr lang="fr-FR" sz="3600" dirty="0" smtClean="0">
                <a:latin typeface="Baskerville Old Face" pitchFamily="18" charset="0"/>
              </a:rPr>
            </a:br>
            <a:r>
              <a:rPr lang="fr-FR" sz="2700" i="1" dirty="0" smtClean="0">
                <a:latin typeface="Baskerville Old Face" pitchFamily="18" charset="0"/>
              </a:rPr>
              <a:t>Un dirigeant de l’empire moghol. 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13314" name="Picture 2" descr="Fichier:Akb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1833" y="1357298"/>
            <a:ext cx="2700335" cy="5047355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6000760" y="164305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Baskerville Old Face" pitchFamily="18" charset="0"/>
              </a:rPr>
              <a:t>Né à </a:t>
            </a:r>
            <a:r>
              <a:rPr lang="fr-FR" dirty="0" err="1" smtClean="0">
                <a:latin typeface="Baskerville Old Face" pitchFamily="18" charset="0"/>
              </a:rPr>
              <a:t>Umarkot</a:t>
            </a:r>
            <a:r>
              <a:rPr lang="fr-FR" dirty="0" smtClean="0">
                <a:latin typeface="Baskerville Old Face" pitchFamily="18" charset="0"/>
              </a:rPr>
              <a:t> le 14 octobre 1542.</a:t>
            </a:r>
            <a:endParaRPr lang="fr-FR" dirty="0">
              <a:latin typeface="Baskerville Old Face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00760" y="250030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Baskerville Old Face" pitchFamily="18" charset="0"/>
              </a:rPr>
              <a:t>Mort à </a:t>
            </a:r>
            <a:r>
              <a:rPr lang="fr-FR" dirty="0" err="1" smtClean="0">
                <a:latin typeface="Baskerville Old Face" pitchFamily="18" charset="0"/>
              </a:rPr>
              <a:t>Âgrâ</a:t>
            </a:r>
            <a:r>
              <a:rPr lang="fr-FR" dirty="0" smtClean="0">
                <a:latin typeface="Baskerville Old Face" pitchFamily="18" charset="0"/>
              </a:rPr>
              <a:t> le 15 octobre 1605.</a:t>
            </a:r>
            <a:endParaRPr lang="fr-FR" dirty="0">
              <a:latin typeface="Baskerville Old Face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524000" y="1397000"/>
          <a:ext cx="6096000" cy="5125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  <a:latin typeface="Baskerville Old Face" pitchFamily="18" charset="0"/>
                        </a:rPr>
                        <a:t>Empire</a:t>
                      </a:r>
                      <a:r>
                        <a:rPr lang="fr-FR" baseline="0" dirty="0" smtClean="0">
                          <a:solidFill>
                            <a:schemeClr val="bg1"/>
                          </a:solidFill>
                          <a:latin typeface="Baskerville Old Face" pitchFamily="18" charset="0"/>
                        </a:rPr>
                        <a:t> moghol</a:t>
                      </a:r>
                      <a:endParaRPr lang="fr-FR" dirty="0">
                        <a:solidFill>
                          <a:schemeClr val="bg1"/>
                        </a:solidFill>
                        <a:latin typeface="Baskerville Old Fac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  <a:latin typeface="Baskerville Old Face" pitchFamily="18" charset="0"/>
                        </a:rPr>
                        <a:t>Monde</a:t>
                      </a:r>
                      <a:endParaRPr lang="fr-FR" dirty="0">
                        <a:solidFill>
                          <a:schemeClr val="bg1"/>
                        </a:solidFill>
                        <a:latin typeface="Baskerville Old Fac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1560. Fin de la régence de </a:t>
                      </a:r>
                      <a:r>
                        <a:rPr lang="fr-FR" dirty="0" err="1" smtClean="0"/>
                        <a:t>Bairâm</a:t>
                      </a:r>
                      <a:r>
                        <a:rPr lang="fr-FR" dirty="0" smtClean="0"/>
                        <a:t> Khan.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1560. Catherine de Médicis, régente du royaume</a:t>
                      </a:r>
                      <a:r>
                        <a:rPr lang="fr-FR" baseline="0" dirty="0" smtClean="0"/>
                        <a:t> de France.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1569-1576. Construction d’une nouvelle capitale, </a:t>
                      </a:r>
                      <a:r>
                        <a:rPr lang="fr-FR" dirty="0" err="1" smtClean="0"/>
                        <a:t>Fatehpur-Sikrî</a:t>
                      </a:r>
                      <a:r>
                        <a:rPr lang="fr-FR" dirty="0" smtClean="0"/>
                        <a:t>,</a:t>
                      </a:r>
                      <a:r>
                        <a:rPr lang="fr-FR" baseline="0" dirty="0" smtClean="0"/>
                        <a:t> dans un nouveau style architectural mêlant influences persanes et indiennes.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1576-1579. Construction du château d’</a:t>
                      </a:r>
                      <a:r>
                        <a:rPr lang="fr-FR" dirty="0" err="1" smtClean="0"/>
                        <a:t>Azuchi</a:t>
                      </a:r>
                      <a:r>
                        <a:rPr lang="fr-FR" dirty="0" smtClean="0"/>
                        <a:t> au Japon.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1573. Conquête du </a:t>
                      </a:r>
                      <a:r>
                        <a:rPr lang="fr-FR" dirty="0" smtClean="0"/>
                        <a:t>Gujarat.</a:t>
                      </a:r>
                      <a:r>
                        <a:rPr lang="fr-FR" baseline="0" dirty="0" smtClean="0"/>
                        <a:t> Début de la conquête de l’Inde du Nord.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1573. Conquête de Tunis et fondation de Santa Fe en Argentine par l’Espagne.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1581. Invention de la « religion de la lumière », mêlant islam, christianisme et jainisme.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1581. Les Habsbourg exigent</a:t>
                      </a:r>
                      <a:r>
                        <a:rPr lang="fr-FR" baseline="0" dirty="0" smtClean="0"/>
                        <a:t> une profession de foi catholique pour tous les enseignants.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latin typeface="Baskerville Old Face" pitchFamily="18" charset="0"/>
              </a:rPr>
              <a:t>Un empereur dans le monde</a:t>
            </a:r>
            <a:endParaRPr lang="fr-FR" sz="3200" dirty="0">
              <a:latin typeface="Baskerville Old Face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latin typeface="Baskerville Old Face" pitchFamily="18" charset="0"/>
              </a:rPr>
              <a:t>Un empereur conquérant</a:t>
            </a:r>
            <a:endParaRPr lang="fr-FR" sz="3200" dirty="0">
              <a:latin typeface="Baskerville Old Face" pitchFamily="18" charset="0"/>
            </a:endParaRPr>
          </a:p>
        </p:txBody>
      </p:sp>
      <p:pic>
        <p:nvPicPr>
          <p:cNvPr id="17410" name="Picture 2" descr="Fichier:Mogho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4088" y="1428736"/>
            <a:ext cx="4695825" cy="4829176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214282" y="2643182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latin typeface="Baskerville Old Face" pitchFamily="18" charset="0"/>
              </a:rPr>
              <a:t>Fatehpur-Sikrî</a:t>
            </a:r>
            <a:endParaRPr lang="fr-FR" dirty="0">
              <a:latin typeface="Baskerville Old Face" pitchFamily="18" charset="0"/>
            </a:endParaRPr>
          </a:p>
        </p:txBody>
      </p:sp>
      <p:cxnSp>
        <p:nvCxnSpPr>
          <p:cNvPr id="10" name="Connecteur droit avec flèche 9"/>
          <p:cNvCxnSpPr>
            <a:stCxn id="6" idx="3"/>
          </p:cNvCxnSpPr>
          <p:nvPr/>
        </p:nvCxnSpPr>
        <p:spPr>
          <a:xfrm>
            <a:off x="1428728" y="2966348"/>
            <a:ext cx="2357454" cy="35612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err="1" smtClean="0">
                <a:latin typeface="Baskerville Old Face" pitchFamily="18" charset="0"/>
              </a:rPr>
              <a:t>Fatehpur-Sikrî</a:t>
            </a:r>
            <a:r>
              <a:rPr lang="fr-FR" sz="3200" dirty="0" smtClean="0">
                <a:latin typeface="Baskerville Old Face" pitchFamily="18" charset="0"/>
              </a:rPr>
              <a:t>: la capitale d’Akbar</a:t>
            </a:r>
            <a:endParaRPr lang="fr-FR" sz="3200" dirty="0">
              <a:latin typeface="Baskerville Old Face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28596" y="1500174"/>
            <a:ext cx="3714776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Les empereurs moghols étaient d’origine persane. Avec la construction de </a:t>
            </a:r>
            <a:r>
              <a:rPr lang="fr-FR" dirty="0" err="1" smtClean="0"/>
              <a:t>Fatehpur-Sikrî</a:t>
            </a:r>
            <a:r>
              <a:rPr lang="fr-FR" dirty="0" smtClean="0"/>
              <a:t>, Akbar entend mélanger la tradition architecturale de ses ancêtres et celle de l’Inde hindoue. </a:t>
            </a:r>
          </a:p>
          <a:p>
            <a:pPr>
              <a:buFont typeface="Arial" pitchFamily="34" charset="0"/>
              <a:buChar char="•"/>
            </a:pPr>
            <a:r>
              <a:rPr lang="fr-FR" dirty="0"/>
              <a:t> </a:t>
            </a:r>
            <a:r>
              <a:rPr lang="fr-FR" dirty="0" smtClean="0"/>
              <a:t>Cette volonté de syncrétisme s’exprime aussi dans les idées religieuses du souverain. A la cour de </a:t>
            </a:r>
            <a:r>
              <a:rPr lang="fr-FR" dirty="0" err="1" smtClean="0"/>
              <a:t>Fatehpur-Sikrî</a:t>
            </a:r>
            <a:r>
              <a:rPr lang="fr-FR" dirty="0" smtClean="0"/>
              <a:t>, les représentants des trois grandes religions indiennes (musulmans, hindous, chrétiens) sont présents. Les jésuites portugais de Goa sont invités.</a:t>
            </a:r>
          </a:p>
          <a:p>
            <a:pPr>
              <a:buFont typeface="Arial" pitchFamily="34" charset="0"/>
              <a:buChar char="•"/>
            </a:pPr>
            <a:r>
              <a:rPr lang="fr-FR" dirty="0"/>
              <a:t> </a:t>
            </a:r>
            <a:r>
              <a:rPr lang="fr-FR" dirty="0" smtClean="0"/>
              <a:t>La capitale est abandonnée en 1585, à cause d’une pénurie d’eau, et remplacée par Lahore, aujourd’hui au Pakistan.</a:t>
            </a:r>
          </a:p>
        </p:txBody>
      </p:sp>
      <p:pic>
        <p:nvPicPr>
          <p:cNvPr id="21506" name="Picture 2" descr="http://www.archigraphie.eu/wp-content/uploads/2010/06/Fatehpur_Sikri-Plan_genera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1500174"/>
            <a:ext cx="4286250" cy="4562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242</Words>
  <Application>Microsoft Office PowerPoint</Application>
  <PresentationFormat>Affichage à l'écran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Jalâduddin Muhammad Akbar (r.1556-1605) Un dirigeant de l’empire moghol.   </vt:lpstr>
      <vt:lpstr>Un empereur dans le monde</vt:lpstr>
      <vt:lpstr>Un empereur conquérant</vt:lpstr>
      <vt:lpstr>Fatehpur-Sikrî: la capitale d’Akbar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Thomas</dc:creator>
  <cp:lastModifiedBy>Thomas</cp:lastModifiedBy>
  <cp:revision>19</cp:revision>
  <dcterms:created xsi:type="dcterms:W3CDTF">2011-12-12T09:02:37Z</dcterms:created>
  <dcterms:modified xsi:type="dcterms:W3CDTF">2011-12-12T12:05:59Z</dcterms:modified>
</cp:coreProperties>
</file>